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650" autoAdjust="0"/>
  </p:normalViewPr>
  <p:slideViewPr>
    <p:cSldViewPr>
      <p:cViewPr varScale="1">
        <p:scale>
          <a:sx n="94" d="100"/>
          <a:sy n="94" d="100"/>
        </p:scale>
        <p:origin x="-39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17A8-35BE-4473-9ECF-AD176A085CBC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FA40-AF5F-43EE-8F83-BD1199FC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17A8-35BE-4473-9ECF-AD176A085CBC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FA40-AF5F-43EE-8F83-BD1199FC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17A8-35BE-4473-9ECF-AD176A085CBC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FA40-AF5F-43EE-8F83-BD1199FC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17A8-35BE-4473-9ECF-AD176A085CBC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FA40-AF5F-43EE-8F83-BD1199FC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17A8-35BE-4473-9ECF-AD176A085CBC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FA40-AF5F-43EE-8F83-BD1199FC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17A8-35BE-4473-9ECF-AD176A085CBC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FA40-AF5F-43EE-8F83-BD1199FC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17A8-35BE-4473-9ECF-AD176A085CBC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FA40-AF5F-43EE-8F83-BD1199FC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17A8-35BE-4473-9ECF-AD176A085CBC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FA40-AF5F-43EE-8F83-BD1199FC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17A8-35BE-4473-9ECF-AD176A085CBC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FA40-AF5F-43EE-8F83-BD1199FC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17A8-35BE-4473-9ECF-AD176A085CBC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FA40-AF5F-43EE-8F83-BD1199FC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17A8-35BE-4473-9ECF-AD176A085CBC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FA40-AF5F-43EE-8F83-BD1199FC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217A8-35BE-4473-9ECF-AD176A085CBC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AFA40-AF5F-43EE-8F83-BD1199FC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hqplace.ru/img/articles/Jun/13/63a5d2cb928ca3f1723d8ea0b60e419e/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221" y="0"/>
            <a:ext cx="9185221" cy="6858000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571604" y="1785926"/>
            <a:ext cx="700092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Arial Black" pitchFamily="34" charset="0"/>
                <a:ea typeface="Times New Roman" pitchFamily="18" charset="0"/>
              </a:rPr>
              <a:t>Фотоотчет</a:t>
            </a: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 Black" pitchFamily="34" charset="0"/>
                <a:ea typeface="Times New Roman" pitchFamily="18" charset="0"/>
              </a:rPr>
              <a:t> к проекту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 Black" pitchFamily="34" charset="0"/>
                <a:ea typeface="Times New Roman" pitchFamily="18" charset="0"/>
              </a:rPr>
              <a:t>«Здоровая семья»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00B0F0"/>
                </a:solidFill>
                <a:latin typeface="Arial Black" pitchFamily="34" charset="0"/>
              </a:rPr>
              <a:t>Январь </a:t>
            </a:r>
            <a:r>
              <a:rPr lang="ru-RU" sz="1600" dirty="0" smtClean="0">
                <a:solidFill>
                  <a:srgbClr val="00B0F0"/>
                </a:solidFill>
                <a:latin typeface="Arial Black" pitchFamily="34" charset="0"/>
              </a:rPr>
              <a:t>2017г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hqplace.ru/img/articles/Jun/13/63a5d2cb928ca3f1723d8ea0b60e419e/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85221" cy="6858000"/>
          </a:xfrm>
          <a:prstGeom prst="rect">
            <a:avLst/>
          </a:prstGeom>
          <a:noFill/>
        </p:spPr>
      </p:pic>
      <p:pic>
        <p:nvPicPr>
          <p:cNvPr id="2050" name="Picture 2" descr="E:\Новая папка (2)\IMG_53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4416"/>
            <a:ext cx="9144000" cy="6713584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214282" y="500042"/>
            <a:ext cx="45005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Мчатся с ветром в санках вниз – 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Разойдись!..  Поберегись!..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Нет забавнее игры,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Чем катание с горы – 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Так мелькает всё вокруг,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Что захватывает дух!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hqplace.ru/img/articles/Jun/13/63a5d2cb928ca3f1723d8ea0b60e419e/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7214"/>
            <a:ext cx="9185221" cy="6858000"/>
          </a:xfrm>
          <a:prstGeom prst="rect">
            <a:avLst/>
          </a:prstGeom>
          <a:noFill/>
        </p:spPr>
      </p:pic>
      <p:pic>
        <p:nvPicPr>
          <p:cNvPr id="3074" name="Picture 2" descr="E:\Новая папка (2)\IMG_5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86442" cy="3857628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E:\Новая папка (2)\IMG_5265.JPG"/>
          <p:cNvPicPr>
            <a:picLocks noChangeAspect="1" noChangeArrowheads="1"/>
          </p:cNvPicPr>
          <p:nvPr/>
        </p:nvPicPr>
        <p:blipFill>
          <a:blip r:embed="rId4" cstate="print"/>
          <a:srcRect l="27027" r="23424"/>
          <a:stretch>
            <a:fillRect/>
          </a:stretch>
        </p:blipFill>
        <p:spPr bwMode="auto">
          <a:xfrm>
            <a:off x="5000628" y="1571588"/>
            <a:ext cx="3929090" cy="5286412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214282" y="4071942"/>
            <a:ext cx="4286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Игры детские беспечны –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Кажется нам детство вечным…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hqplace.ru/img/articles/Jun/13/63a5d2cb928ca3f1723d8ea0b60e419e/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85221" cy="6858000"/>
          </a:xfrm>
          <a:prstGeom prst="rect">
            <a:avLst/>
          </a:prstGeom>
          <a:noFill/>
        </p:spPr>
      </p:pic>
      <p:pic>
        <p:nvPicPr>
          <p:cNvPr id="5122" name="Picture 2" descr="E:\Новая папка (2)\IMG_54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00042"/>
            <a:ext cx="8534400" cy="5689600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hqplace.ru/img/articles/Jun/13/63a5d2cb928ca3f1723d8ea0b60e419e/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85221" cy="6858000"/>
          </a:xfrm>
          <a:prstGeom prst="rect">
            <a:avLst/>
          </a:prstGeom>
          <a:noFill/>
        </p:spPr>
      </p:pic>
      <p:pic>
        <p:nvPicPr>
          <p:cNvPr id="4098" name="Picture 2" descr="E:\Новая папка (2)\IMG_5425.JPG"/>
          <p:cNvPicPr>
            <a:picLocks noChangeAspect="1" noChangeArrowheads="1"/>
          </p:cNvPicPr>
          <p:nvPr/>
        </p:nvPicPr>
        <p:blipFill>
          <a:blip r:embed="rId3" cstate="print"/>
          <a:srcRect r="46501"/>
          <a:stretch>
            <a:fillRect/>
          </a:stretch>
        </p:blipFill>
        <p:spPr bwMode="auto">
          <a:xfrm>
            <a:off x="428596" y="0"/>
            <a:ext cx="3000396" cy="3738880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 descr="E:\Новая папка (2)\IMG_5428.JPG"/>
          <p:cNvPicPr>
            <a:picLocks noChangeAspect="1" noChangeArrowheads="1"/>
          </p:cNvPicPr>
          <p:nvPr/>
        </p:nvPicPr>
        <p:blipFill>
          <a:blip r:embed="rId4" cstate="print"/>
          <a:srcRect r="29422"/>
          <a:stretch>
            <a:fillRect/>
          </a:stretch>
        </p:blipFill>
        <p:spPr bwMode="auto">
          <a:xfrm>
            <a:off x="4214810" y="214290"/>
            <a:ext cx="3786150" cy="3576320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0" name="Picture 4" descr="E:\Новая папка (2)\IMG_5440.JPG"/>
          <p:cNvPicPr>
            <a:picLocks noChangeAspect="1" noChangeArrowheads="1"/>
          </p:cNvPicPr>
          <p:nvPr/>
        </p:nvPicPr>
        <p:blipFill>
          <a:blip r:embed="rId5" cstate="print"/>
          <a:srcRect r="32154"/>
          <a:stretch>
            <a:fillRect/>
          </a:stretch>
        </p:blipFill>
        <p:spPr bwMode="auto">
          <a:xfrm>
            <a:off x="1214414" y="3286124"/>
            <a:ext cx="3143272" cy="3088640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1" name="Picture 5" descr="E:\Новая папка (2)\IMG_5453.JPG"/>
          <p:cNvPicPr>
            <a:picLocks noChangeAspect="1" noChangeArrowheads="1"/>
          </p:cNvPicPr>
          <p:nvPr/>
        </p:nvPicPr>
        <p:blipFill>
          <a:blip r:embed="rId6"/>
          <a:srcRect l="27907" t="20930" r="19379" b="20930"/>
          <a:stretch>
            <a:fillRect/>
          </a:stretch>
        </p:blipFill>
        <p:spPr bwMode="auto">
          <a:xfrm>
            <a:off x="3857620" y="3483629"/>
            <a:ext cx="4429156" cy="3256732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hqplace.ru/img/articles/Jun/13/63a5d2cb928ca3f1723d8ea0b60e419e/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85221" cy="6858000"/>
          </a:xfrm>
          <a:prstGeom prst="rect">
            <a:avLst/>
          </a:prstGeom>
          <a:noFill/>
        </p:spPr>
      </p:pic>
      <p:pic>
        <p:nvPicPr>
          <p:cNvPr id="6146" name="Picture 2" descr="E:\Новая папка (2)\IMG_54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00042"/>
            <a:ext cx="8290560" cy="5527040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hqplace.ru/img/articles/Jun/13/63a5d2cb928ca3f1723d8ea0b60e419e/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85221" cy="6858000"/>
          </a:xfrm>
          <a:prstGeom prst="rect">
            <a:avLst/>
          </a:prstGeom>
          <a:noFill/>
        </p:spPr>
      </p:pic>
      <p:pic>
        <p:nvPicPr>
          <p:cNvPr id="7170" name="Picture 2" descr="E:\Новая папка (2)\IMG_5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85728"/>
            <a:ext cx="7419543" cy="4946362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1" name="Picture 3" descr="E:\Новая папка (2)\IMG_5514.JPG"/>
          <p:cNvPicPr>
            <a:picLocks noChangeAspect="1" noChangeArrowheads="1"/>
          </p:cNvPicPr>
          <p:nvPr/>
        </p:nvPicPr>
        <p:blipFill>
          <a:blip r:embed="rId4" cstate="print"/>
          <a:srcRect l="41853"/>
          <a:stretch>
            <a:fillRect/>
          </a:stretch>
        </p:blipFill>
        <p:spPr bwMode="auto">
          <a:xfrm>
            <a:off x="357158" y="2071678"/>
            <a:ext cx="3970000" cy="4551680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hqplace.ru/img/articles/Jun/13/63a5d2cb928ca3f1723d8ea0b60e419e/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85221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571480"/>
            <a:ext cx="80010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Arial Black" pitchFamily="34" charset="0"/>
              </a:rPr>
              <a:t>Несомненно, такие мероприятия сближают всех его участников. Возможность родителю вместе со своим ребенком испытать одни и те же яркие положительные эмоции будет долгое время «заряжать» их отношения пониманием и доверием. 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Arial Black" pitchFamily="34" charset="0"/>
              </a:rPr>
              <a:t>А физкультурная составляющая принесла пользу не только эмоциональному, но и физическому здоровью.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Arial Black" pitchFamily="34" charset="0"/>
              </a:rPr>
              <a:t>Я, инструктор по физической культуре , благодарю всех пришедших по приглашению на горку за тёплую компанию!</a:t>
            </a:r>
            <a:endParaRPr lang="ru-RU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hqplace.ru/img/articles/Jun/13/63a5d2cb928ca3f1723d8ea0b60e419e/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221" y="0"/>
            <a:ext cx="9185221" cy="68580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071538" y="571480"/>
            <a:ext cx="6643734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</a:rPr>
              <a:t>Встреча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</a:rPr>
              <a:t>III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</a:rPr>
              <a:t>«Зимние забавы»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</a:rPr>
              <a:t>Задачи: вовлекать родителей в активную деятельность с ребенком в зимний период, познакомить с русскими народными забавами, развивать и совершенствовать детско-родительские отношения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</a:rPr>
              <a:t>Участники: Родители и их дети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</a:rPr>
              <a:t>План: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</a:rPr>
              <a:t>1.Катание на деревянных   горках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</a:rPr>
              <a:t>2.Фото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3. Катание с большой «</a:t>
            </a:r>
            <a:r>
              <a:rPr lang="ru-RU" sz="2800" b="1" dirty="0" err="1" smtClean="0">
                <a:solidFill>
                  <a:srgbClr val="002060"/>
                </a:solidFill>
                <a:latin typeface="Monotype Corsiva" pitchFamily="66" charset="0"/>
              </a:rPr>
              <a:t>Уральной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» горы  на ледянках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</a:rPr>
              <a:t>4.Фото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5.Газета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hqplace.ru/img/articles/Jun/13/63a5d2cb928ca3f1723d8ea0b60e419e/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522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00364" y="428604"/>
            <a:ext cx="3500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5" name="Picture 1" descr="E:\Новая папка (2)\IMG_51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41708">
            <a:off x="570389" y="1175382"/>
            <a:ext cx="3792613" cy="5092937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2" descr="E:\Новая папка (2)\IMG_51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56431">
            <a:off x="4859455" y="900547"/>
            <a:ext cx="3389353" cy="5084030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E:\Новая папка (2)\IMG_5168.JPG"/>
          <p:cNvPicPr>
            <a:picLocks noChangeAspect="1" noChangeArrowheads="1"/>
          </p:cNvPicPr>
          <p:nvPr/>
        </p:nvPicPr>
        <p:blipFill>
          <a:blip r:embed="rId5" cstate="print"/>
          <a:srcRect b="51660"/>
          <a:stretch>
            <a:fillRect/>
          </a:stretch>
        </p:blipFill>
        <p:spPr bwMode="auto">
          <a:xfrm>
            <a:off x="428596" y="3643314"/>
            <a:ext cx="4143404" cy="3004394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Прямоугольник 8"/>
          <p:cNvSpPr/>
          <p:nvPr/>
        </p:nvSpPr>
        <p:spPr>
          <a:xfrm>
            <a:off x="2286000" y="357166"/>
            <a:ext cx="4572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Вот зима, кругом бело:</a:t>
            </a:r>
            <a:br>
              <a:rPr lang="ru-RU" sz="2400" b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Много снега намело,</a:t>
            </a:r>
            <a:br>
              <a:rPr lang="ru-RU" sz="2400" b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Утром Сёма санки взял,</a:t>
            </a:r>
            <a:br>
              <a:rPr lang="ru-RU" sz="2400" b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По дорожке побежал.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8194" name="Picture 2" descr="E:\Новая папка (2)\IMG_52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3444240"/>
            <a:ext cx="2275840" cy="3413760"/>
          </a:xfrm>
          <a:prstGeom prst="rect">
            <a:avLst/>
          </a:prstGeom>
          <a:ln w="1905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hqplace.ru/img/articles/Jun/13/63a5d2cb928ca3f1723d8ea0b60e419e/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5221" cy="6858000"/>
          </a:xfrm>
          <a:prstGeom prst="rect">
            <a:avLst/>
          </a:prstGeom>
          <a:noFill/>
        </p:spPr>
      </p:pic>
      <p:pic>
        <p:nvPicPr>
          <p:cNvPr id="2050" name="Picture 2" descr="E:\Новая папка (2)\IMG_5169.JPG"/>
          <p:cNvPicPr>
            <a:picLocks noChangeAspect="1" noChangeArrowheads="1"/>
          </p:cNvPicPr>
          <p:nvPr/>
        </p:nvPicPr>
        <p:blipFill>
          <a:blip r:embed="rId3" cstate="print"/>
          <a:srcRect r="47956"/>
          <a:stretch>
            <a:fillRect/>
          </a:stretch>
        </p:blipFill>
        <p:spPr bwMode="auto">
          <a:xfrm rot="4553986">
            <a:off x="963596" y="359098"/>
            <a:ext cx="3965510" cy="5079674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E:\Новая папка (2)\IMG_51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074919"/>
            <a:ext cx="4500562" cy="3783081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2" name="Picture 2" descr="E:\Новая папка (2)\IMG_51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3360" y="0"/>
            <a:ext cx="5120640" cy="3413760"/>
          </a:xfrm>
          <a:prstGeom prst="rect">
            <a:avLst/>
          </a:prstGeom>
          <a:ln w="1905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Прямоугольник 8"/>
          <p:cNvSpPr/>
          <p:nvPr/>
        </p:nvSpPr>
        <p:spPr>
          <a:xfrm>
            <a:off x="2071670" y="278605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А в саду у нас гора,</a:t>
            </a:r>
            <a:b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Все катаются с утра.</a:t>
            </a:r>
            <a:b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Крикнул  Сёма:"Берегись!" -</a:t>
            </a:r>
            <a:b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Покатился с горки вниз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hqplace.ru/img/articles/Jun/13/63a5d2cb928ca3f1723d8ea0b60e419e/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85221" cy="6858000"/>
          </a:xfrm>
          <a:prstGeom prst="rect">
            <a:avLst/>
          </a:prstGeom>
          <a:noFill/>
        </p:spPr>
      </p:pic>
      <p:pic>
        <p:nvPicPr>
          <p:cNvPr id="3074" name="Picture 2" descr="E:\Новая папка (2)\IMG_5191.JPG"/>
          <p:cNvPicPr>
            <a:picLocks noChangeAspect="1" noChangeArrowheads="1"/>
          </p:cNvPicPr>
          <p:nvPr/>
        </p:nvPicPr>
        <p:blipFill>
          <a:blip r:embed="rId3"/>
          <a:srcRect l="38554" r="16868" b="47590"/>
          <a:stretch>
            <a:fillRect/>
          </a:stretch>
        </p:blipFill>
        <p:spPr bwMode="auto">
          <a:xfrm>
            <a:off x="357158" y="1214422"/>
            <a:ext cx="8544846" cy="5357850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0" y="214290"/>
            <a:ext cx="6858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Пришла зима веселая</a:t>
            </a:r>
            <a:b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С коньками и салазками,</a:t>
            </a:r>
            <a:b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Пусть зимушка веселая</a:t>
            </a:r>
            <a:b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Подольше не кончается!</a:t>
            </a:r>
            <a:endParaRPr lang="ru-RU" sz="28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218" name="Picture 2" descr="E:\Новая папка (2)\IMG_51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214290"/>
            <a:ext cx="4857752" cy="3238501"/>
          </a:xfrm>
          <a:prstGeom prst="rect">
            <a:avLst/>
          </a:prstGeom>
          <a:ln w="1905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hqplace.ru/img/articles/Jun/13/63a5d2cb928ca3f1723d8ea0b60e419e/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85221" cy="6858000"/>
          </a:xfrm>
          <a:prstGeom prst="rect">
            <a:avLst/>
          </a:prstGeom>
          <a:noFill/>
        </p:spPr>
      </p:pic>
      <p:pic>
        <p:nvPicPr>
          <p:cNvPr id="4098" name="Picture 2" descr="E:\Новая папка (2)\IMG_5312.JPG"/>
          <p:cNvPicPr>
            <a:picLocks noChangeAspect="1" noChangeArrowheads="1"/>
          </p:cNvPicPr>
          <p:nvPr/>
        </p:nvPicPr>
        <p:blipFill>
          <a:blip r:embed="rId3"/>
          <a:srcRect l="21763" r="27176"/>
          <a:stretch>
            <a:fillRect/>
          </a:stretch>
        </p:blipFill>
        <p:spPr bwMode="auto">
          <a:xfrm>
            <a:off x="357158" y="357166"/>
            <a:ext cx="4643470" cy="6062688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 descr="E:\Новая папка (2)\IMG_5317.JPG"/>
          <p:cNvPicPr>
            <a:picLocks noChangeAspect="1" noChangeArrowheads="1"/>
          </p:cNvPicPr>
          <p:nvPr/>
        </p:nvPicPr>
        <p:blipFill>
          <a:blip r:embed="rId4" cstate="print"/>
          <a:srcRect l="53907"/>
          <a:stretch>
            <a:fillRect/>
          </a:stretch>
        </p:blipFill>
        <p:spPr bwMode="auto">
          <a:xfrm rot="1557675">
            <a:off x="4542837" y="760028"/>
            <a:ext cx="3527429" cy="5101860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hqplace.ru/img/articles/Jun/13/63a5d2cb928ca3f1723d8ea0b60e419e/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85221" cy="6858000"/>
          </a:xfrm>
          <a:prstGeom prst="rect">
            <a:avLst/>
          </a:prstGeom>
          <a:noFill/>
        </p:spPr>
      </p:pic>
      <p:pic>
        <p:nvPicPr>
          <p:cNvPr id="5122" name="Picture 2" descr="E:\Новая папка (2)\IMG_53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74296">
            <a:off x="577630" y="1453003"/>
            <a:ext cx="5852160" cy="3901440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3" name="Picture 3" descr="E:\Новая папка (2)\IMG_5325.JPG"/>
          <p:cNvPicPr>
            <a:picLocks noChangeAspect="1" noChangeArrowheads="1"/>
          </p:cNvPicPr>
          <p:nvPr/>
        </p:nvPicPr>
        <p:blipFill>
          <a:blip r:embed="rId4" cstate="print"/>
          <a:srcRect l="32678" r="33518"/>
          <a:stretch>
            <a:fillRect/>
          </a:stretch>
        </p:blipFill>
        <p:spPr bwMode="auto">
          <a:xfrm>
            <a:off x="6072198" y="1357297"/>
            <a:ext cx="2428892" cy="4790101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hqplace.ru/img/articles/Jun/13/63a5d2cb928ca3f1723d8ea0b60e419e/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85221" cy="6858000"/>
          </a:xfrm>
          <a:prstGeom prst="rect">
            <a:avLst/>
          </a:prstGeom>
          <a:noFill/>
        </p:spPr>
      </p:pic>
      <p:pic>
        <p:nvPicPr>
          <p:cNvPr id="6146" name="Picture 2" descr="E:\Новая папка (2)\IMG_5346.JPG"/>
          <p:cNvPicPr>
            <a:picLocks noChangeAspect="1" noChangeArrowheads="1"/>
          </p:cNvPicPr>
          <p:nvPr/>
        </p:nvPicPr>
        <p:blipFill>
          <a:blip r:embed="rId3"/>
          <a:srcRect l="21307" r="36967"/>
          <a:stretch>
            <a:fillRect/>
          </a:stretch>
        </p:blipFill>
        <p:spPr bwMode="auto">
          <a:xfrm rot="20609541">
            <a:off x="907226" y="366461"/>
            <a:ext cx="3357586" cy="5364480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7" name="Picture 3" descr="E:\Новая папка (2)\IMG_5347.JPG"/>
          <p:cNvPicPr>
            <a:picLocks noChangeAspect="1" noChangeArrowheads="1"/>
          </p:cNvPicPr>
          <p:nvPr/>
        </p:nvPicPr>
        <p:blipFill>
          <a:blip r:embed="rId4"/>
          <a:srcRect r="51172"/>
          <a:stretch>
            <a:fillRect/>
          </a:stretch>
        </p:blipFill>
        <p:spPr bwMode="auto">
          <a:xfrm rot="1175866">
            <a:off x="3786226" y="549335"/>
            <a:ext cx="4286280" cy="5852160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hqplace.ru/img/articles/Jun/13/63a5d2cb928ca3f1723d8ea0b60e419e/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5221" cy="6858000"/>
          </a:xfrm>
          <a:prstGeom prst="rect">
            <a:avLst/>
          </a:prstGeom>
          <a:noFill/>
        </p:spPr>
      </p:pic>
      <p:pic>
        <p:nvPicPr>
          <p:cNvPr id="4" name="Picture 2" descr="E:\Новая папка (2)\IMG_5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85728"/>
            <a:ext cx="5357850" cy="3571900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E:\Новая папка (2)\IMG_52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28"/>
            <a:ext cx="3625196" cy="5437794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E:\Новая папка (2)\IMG_53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3619477"/>
            <a:ext cx="4857784" cy="3238523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153</Words>
  <Application>Microsoft Office PowerPoint</Application>
  <PresentationFormat>Экран (4:3)</PresentationFormat>
  <Paragraphs>22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34</cp:revision>
  <dcterms:created xsi:type="dcterms:W3CDTF">2017-01-30T05:00:45Z</dcterms:created>
  <dcterms:modified xsi:type="dcterms:W3CDTF">2017-11-10T12:52:26Z</dcterms:modified>
</cp:coreProperties>
</file>